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Nunito Semi Bold" panose="020B0604020202020204" charset="-94"/>
      <p:regular r:id="rId13"/>
    </p:embeddedFont>
    <p:embeddedFont>
      <p:font typeface="PT Sans" panose="020B0604020202020204" charset="-94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6" d="100"/>
          <a:sy n="76" d="100"/>
        </p:scale>
        <p:origin x="5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43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86987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Zaman Yönetimi ve Çalışma Becerilerinin Geliştirilmesi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636883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8. sınıf öğrencileri için akademik başarının anahtarı olan zaman yönetimi ve çalışma becerilerini geliştirme stratejileri.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672132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24124" y="5324356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NİHAL ÇİNKA AKMAN 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324124" y="5976580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ORTAOKUL REHBER ÖĞRETMEN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38664"/>
            <a:ext cx="749462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Başarı İçin Bütünsel Yaklaşım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2386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Ödev Yönetimi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2734151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Görevleri önceliklendirin, küçük parçalara bölün ve zamanında teslim edin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1921431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966" y="2842498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43018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Stres Yönetimi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2925723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Düzenli molalar, nefes egzersizleri, yeterli uyku ve sağlıklı beslenme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1921431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175" y="2842498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48766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İlerleme Takibi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372219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Not kayıtları tutun, iyileşmeyi izleyin ve başarıları kutlayın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1921431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8175" y="5086707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48766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İletişim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372219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Veli-öğretmen iletişimini sürdürün ve gerektiğinde yardım isteyin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1921431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3966" y="5086707"/>
            <a:ext cx="358140" cy="447675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837724" y="6724769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Bu stratejileri uygulayarak notlarınızı iyileştirebilir, anlayışınızı derinleştirebilir, güveninizi artırabilir ve çalışma stresini azaltabilirsiniz.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999530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Zaman Yönetimi Neden Önemlidir?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766536"/>
            <a:ext cx="3614618" cy="1785938"/>
          </a:xfrm>
          <a:prstGeom prst="roundRect">
            <a:avLst>
              <a:gd name="adj" fmla="val 20105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99899" y="302871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Akademik Başarı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99899" y="3524250"/>
            <a:ext cx="309026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8. sınıfta başarının anahtarı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1658" y="2766536"/>
            <a:ext cx="3614618" cy="1785938"/>
          </a:xfrm>
          <a:prstGeom prst="roundRect">
            <a:avLst>
              <a:gd name="adj" fmla="val 20105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53833" y="302871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Denge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53833" y="3524250"/>
            <a:ext cx="309026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Birden fazla konuyu dengelemeye yardımcı olur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4791789"/>
            <a:ext cx="7468553" cy="1402913"/>
          </a:xfrm>
          <a:prstGeom prst="roundRect">
            <a:avLst>
              <a:gd name="adj" fmla="val 25595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99899" y="505396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Stres Azaltma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99899" y="5549503"/>
            <a:ext cx="694420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Stresi ve kaygıyı azaltır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837724" y="6463903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Etkili zaman yönetimi öğrenme çıktılarını iyileştirir ve daha iyi çalışma alışkanlıkları yaratır.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48445"/>
            <a:ext cx="827853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Çalışma Programınızı Oluşturma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749278"/>
            <a:ext cx="4158734" cy="239316"/>
          </a:xfrm>
          <a:prstGeom prst="roundRect">
            <a:avLst>
              <a:gd name="adj" fmla="val 150041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77039" y="42279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Zaman Belirleme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4723448"/>
            <a:ext cx="36801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Her konu için belirli zamanlar ayarlayın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3390186"/>
            <a:ext cx="4158734" cy="239316"/>
          </a:xfrm>
          <a:prstGeom prst="roundRect">
            <a:avLst>
              <a:gd name="adj" fmla="val 150041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5089" y="386881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Molalar Planlama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5089" y="4364355"/>
            <a:ext cx="36801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Çalışma oturumları arasında dinlenme molaları verin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3031212"/>
            <a:ext cx="4158853" cy="239316"/>
          </a:xfrm>
          <a:prstGeom prst="roundRect">
            <a:avLst>
              <a:gd name="adj" fmla="val 150041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73139" y="35098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Takip Etme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73139" y="4005382"/>
            <a:ext cx="368022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Bir planlayıcı veya dijital takvim kullanarak gerçekçi günlük hedefler belirleyin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59980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İlerlemenizi düzenli olarak takip ederek çalışma programınızın etkinliğini değerlendirin.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851541"/>
            <a:ext cx="742033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Ders Bazlı Çalışma Teknikleri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15384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B42D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Türkçe 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3745111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Vurgulayıcılarla aktif okuma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7724" y="4211836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Yapılandırılmış notlar alma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4678561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Günlük kelime dağarcığı pratiği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528310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Okumaların özetlerini yazma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4871561" y="315384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8A8E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Matematik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871561" y="3745111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Düzenli problem çözme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4871561" y="4211836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Tüm çalışmaları açıkça gösterme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4871561" y="5061585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Formül referans kartları oluşturma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871561" y="5911334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Çevrimiçi kaynakları kullanma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669727"/>
            <a:ext cx="7468553" cy="12673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Fen ve Sosyal Bilgiler Stratejileri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837724" y="2260163"/>
            <a:ext cx="7468553" cy="2542103"/>
          </a:xfrm>
          <a:prstGeom prst="roundRect">
            <a:avLst>
              <a:gd name="adj" fmla="val 12712"/>
            </a:avLst>
          </a:prstGeom>
          <a:solidFill>
            <a:srgbClr val="00002E">
              <a:alpha val="75000"/>
            </a:srgbClr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83588" y="2506028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Fen Öğrenme İpuçları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083588" y="2952036"/>
            <a:ext cx="6976824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Diyagramlar ve modeller çizin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083588" y="3371969"/>
            <a:ext cx="6976824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Kavram haritaları oluşturun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083588" y="3791903"/>
            <a:ext cx="6976824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Uygulamalı deneyler yapın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1083588" y="4211836"/>
            <a:ext cx="6976824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Laboratuvar notlarını düzenli inceleyin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837724" y="5017651"/>
            <a:ext cx="7468553" cy="2542103"/>
          </a:xfrm>
          <a:prstGeom prst="roundRect">
            <a:avLst>
              <a:gd name="adj" fmla="val 12712"/>
            </a:avLst>
          </a:prstGeom>
          <a:solidFill>
            <a:srgbClr val="00002E">
              <a:alpha val="75000"/>
            </a:srgbClr>
          </a:solidFill>
          <a:ln w="30480">
            <a:solidFill>
              <a:srgbClr val="D7425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83588" y="5263515"/>
            <a:ext cx="2964180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Sosyal Bilgiler Yöntemleri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083588" y="5709523"/>
            <a:ext cx="6976824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Zaman çizelgesi görselleştirmeleri oluşturun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083588" y="6129457"/>
            <a:ext cx="6976824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Zihin haritalamasını kullanın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1083588" y="6549390"/>
            <a:ext cx="6976824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Önemli olaylar için bilgi kartları hazırlayın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1083588" y="6969323"/>
            <a:ext cx="6976824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Harita okuma becerilerini uygulayın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001203"/>
            <a:ext cx="806231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Dil Öğrenme ve Din Çalışmaları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3035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7425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Yabancı Dil Öğrenme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947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Kelime bilgisi uygulamalarını kullanın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3614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Günlük konuşma pratiği yapın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8282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Eğitim videolarını izleyin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2949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Bir dil günlüğüne yazın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57616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Ana dili konuşanları dinleyin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3303508"/>
            <a:ext cx="322278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9ABA9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Din Çalışmaları Yaklaşımı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14761" y="38947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Temel kavramları düzenleyin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3614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Özet sayfaları oluşturun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48282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Karşılaştırmalı analiz kullanın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14761" y="52949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Tarihsel bağlantılar kurun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14761" y="57616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Saygılı tartışmayı uygulayın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184672"/>
            <a:ext cx="734091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Çalışma Ortamı ve Not Alma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2247662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7724" y="314527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İdeal Çalışma Ortamı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837724" y="3640812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Sessiz bir yer seçin, iyi aydınlatma sağlayın ve dikkat dağıtıcı unsurları ortadan kaldırın. Çalışma malzemelerinizi düzenli ve hazır tutun.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4885611"/>
            <a:ext cx="598408" cy="598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37724" y="57832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Etkili Not Alma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37724" y="6278761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Cornell yöntemi, zihin haritalama, anahat biçimi, görsel çizimler ve dijital araçlar gibi farklı not alma tekniklerini deneyin.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001203"/>
            <a:ext cx="586990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Hafıza ve Test Hazırlığı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3035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D785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Hafıza Geliştirme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324124" y="389477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Hafıza teknikleri kullanın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24124" y="4361498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Kısaltmalar oluşturun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324124" y="482822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Aktif hatırlama pratiği yapın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324124" y="5294948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Başkalarına öğretin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324124" y="576167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Düzenli gözden geçirin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0357961" y="3303508"/>
            <a:ext cx="299061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B42D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Test Hazırlık Stratejileri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357961" y="389477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Erken başlayın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0357961" y="4361498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Çalışma kılavuzları oluşturun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10357961" y="482822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Geçmiş soruları pratik edin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10357961" y="5294948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Kendinize zaman ayırın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10357961" y="576167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Hataları gözden geçirin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34133"/>
            <a:ext cx="83022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Dijital Araçlar ve Grup Çalışması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816900"/>
            <a:ext cx="6357818" cy="3126343"/>
          </a:xfrm>
          <a:prstGeom prst="roundRect">
            <a:avLst>
              <a:gd name="adj" fmla="val 11485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99899" y="3079075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F2B42D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305" y="3236119"/>
            <a:ext cx="323136" cy="403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99899" y="4036457"/>
            <a:ext cx="310657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Dijital Öğrenme Araçları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99899" y="4531995"/>
            <a:ext cx="583346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Eğitim uygulamaları, çevrimiçi bilgi kartları, video eğitimleri, etkileşimli sınavlar ve öğrenme platformları kullanın.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7434858" y="2816900"/>
            <a:ext cx="6357818" cy="3126343"/>
          </a:xfrm>
          <a:prstGeom prst="roundRect">
            <a:avLst>
              <a:gd name="adj" fmla="val 11485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97033" y="3079075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D7425E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439" y="3236119"/>
            <a:ext cx="323136" cy="40386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97033" y="4036457"/>
            <a:ext cx="357747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Grup Çalışmasının Faydaları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97033" y="4531995"/>
            <a:ext cx="583346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Bilgiyi paylaşın, kavramları açıklayın, notları karşılaştırın, birlikte problemler çözün ve geri bildirim alışverişi yapın.</a:t>
            </a:r>
            <a:endParaRPr lang="en-US" sz="1850" dirty="0"/>
          </a:p>
        </p:txBody>
      </p:sp>
      <p:sp>
        <p:nvSpPr>
          <p:cNvPr id="13" name="Text 9"/>
          <p:cNvSpPr/>
          <p:nvPr/>
        </p:nvSpPr>
        <p:spPr>
          <a:xfrm>
            <a:off x="837724" y="6212443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Dijital araçlar ve grup çalışması, öğrenme deneyiminizi zenginleştirir ve farklı bakış açıları kazanmanızı sağlar.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456</Words>
  <Application>Microsoft Office PowerPoint</Application>
  <PresentationFormat>Özel</PresentationFormat>
  <Paragraphs>99</Paragraphs>
  <Slides>10</Slides>
  <Notes>10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5" baseType="lpstr">
      <vt:lpstr>Nunito Semi Bold</vt:lpstr>
      <vt:lpstr>Arial</vt:lpstr>
      <vt:lpstr>PT Sans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>LAB1</dc:creator>
  <cp:lastModifiedBy>LAB1</cp:lastModifiedBy>
  <cp:revision>2</cp:revision>
  <dcterms:created xsi:type="dcterms:W3CDTF">2025-09-04T06:22:48Z</dcterms:created>
  <dcterms:modified xsi:type="dcterms:W3CDTF">2025-09-05T09:09:14Z</dcterms:modified>
</cp:coreProperties>
</file>